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198" autoAdjust="0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8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d23d8fa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发酵工程及其基本环节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076cdbf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发酵工程的应用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f7dc249af00a8cc4b1c#tid=68f751737a4d3800093b195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选择性必修3 RJ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不定项选择题模式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8078e4cba?vop=1&amp;pid=9076cdbfa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在发酵过程中，要随时检测培养液中的微生物数量、产物浓度等，以了解发酵进程，D错误。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9ee6e723d?pid=9076cdbfa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[辽宁沈阳2025高二月考]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由于发酵工程具有生产条件温和、原料来源丰富且价格低廉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、产物专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一等特点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，在食品工业、医药工业、农牧业等许多领域得到了广泛的应用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。下列有关发酵工程在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食品工业上应用的描述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9ee6e723d.bracket?pid=9076cdbfa&amp;color=0,0,0&amp;vpa=5&amp;vtp=1"/>
          <p:cNvSpPr/>
          <p:nvPr/>
        </p:nvSpPr>
        <p:spPr>
          <a:xfrm>
            <a:off x="4732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3_2#9ee6e723d.choices?pid=9076cdbfa&amp;color=0,0,0&amp;vtp=1&amp;bbb=1&amp;hb=1"/>
              <p:cNvSpPr/>
              <p:nvPr/>
            </p:nvSpPr>
            <p:spPr>
              <a:xfrm>
                <a:off x="722376" y="2334074"/>
                <a:ext cx="10753344" cy="27084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A.酱油是以大豆为主要原料，利用霉菌制作而成的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.啤酒发酵的过程分为主发酵和后发酵两个阶段，其中，后发酵阶段需要在低温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、通气的环境下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.味精是由谷氨酸棒状杆菌发酵产生的谷氨酸经过一系列处理获得的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.由于酶制剂催化效率高、专一性强、作用条件温和，因此在使用时要考虑酶制剂的使用量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物的种类以及适宜的温度和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3_2#9ee6e723d.choices?pid=9076cdbf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4074"/>
                <a:ext cx="10753344" cy="2708402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407" b="-17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9ee6e723d?vop=1&amp;pid=9076cdbfa&amp;color=0,0,0&amp;vtp=1&amp;bt=1&amp;bbb=1&amp;hb=1"/>
              <p:cNvSpPr/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酱油是以大豆为主要原料，利用产生蛋白酶的霉菌（如黑曲霉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），将原料中的蛋白质水解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成小分子的肽和氨基酸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，然后经淋洗、调制而成的，A正确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。啤酒发酵的过程分为主发酵和后发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酵两个阶段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，酵母菌的繁殖、大部分糖的分解和代谢物的生成都在主发酵阶段完成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；主发酵结束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，在低温、密闭环境下储存一段时间进行后发酵，B错误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。谷氨酸棒状杆菌在中性和弱碱性条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件下发酵可以获得谷氨酸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，谷氨酸经过一系列处理能够制成味精，C正确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。绝大多数酶制剂是通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过发酵工程生产的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，具有酶的特性，使用时要考虑酶制剂的使用量、底物的种类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、适宜的温度和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9ee6e723d?vop=1&amp;pid=9076cdbf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402" b="-1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e8555eca.fixed?pid=ff5e8a837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0e8555eca.fixed?pid=ff5e8a83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第3节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发酵工程及其应用</a:t>
            </a:r>
            <a:endParaRPr lang="en-US" altLang="zh-CN" sz="4400" dirty="0"/>
          </a:p>
        </p:txBody>
      </p:sp>
      <p:pic>
        <p:nvPicPr>
          <p:cNvPr id="4" name="C_3#0e8555eca.fixed?pid=ff5e8a83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e8555eca.fixed?pid=ff5e8a837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f8238d625?pid=0d23d8fa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[福建漳州2025高二期中]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关于发酵工程中发酵罐结构及其作用的叙述，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f8238d625.bracket?pid=0d23d8fa7&amp;color=0,0,0&amp;vpa=1&amp;vtp=1"/>
          <p:cNvSpPr/>
          <p:nvPr/>
        </p:nvSpPr>
        <p:spPr>
          <a:xfrm>
            <a:off x="10150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f8238d625.choices?pid=0d23d8fa7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A.空气进入发酵罐前需要进行灭菌处理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.通过控制冷却水的流量可调节发酵罐内温度，冷却水为上进下出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.搅拌器可增大培养物和发酵液的接触面积，促进发酵进程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.可通过观察孔观察发酵罐内发酵情况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f8238d625?vop=1&amp;pid=0d23d8fa7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空气需要经灭菌处理（如过滤除菌）后进入发酵罐，防止杂菌污染，A正确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；冷却水应下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进上出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，确保充分带走热量，若上进下出则无法有效散热，B错误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；搅拌器可使菌体与培养液充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分接触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，促进发酵过程，C正确；观察孔用于实时监测发酵液状态（如泡沫、颜色），D正确。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cfa106733?pid=0d23d8fa7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[黑龙江哈尔滨2025高二期中]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发酵工程一般包括菌种的选育，扩大培养，培养基的配制、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灭菌，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接种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，发酵，发酵产品的分离、提纯等方面，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cfa106733.bracket?pid=0d23d8fa7&amp;color=0,0,0&amp;vpa=2&amp;vtp=1"/>
          <p:cNvSpPr/>
          <p:nvPr/>
        </p:nvSpPr>
        <p:spPr>
          <a:xfrm>
            <a:off x="8034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cfa106733.choices?pid=0d23d8fa7&amp;color=0,0,0&amp;vtp=1&amp;bbb=1"/>
              <p:cNvSpPr/>
              <p:nvPr/>
            </p:nvSpPr>
            <p:spPr>
              <a:xfrm>
                <a:off x="722376" y="1876874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A.为提高发酵效率，发酵工程中所用的方式为多种菌种共同发酵获得产物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.菌种的选育可以从自然界中筛选出来，也可以通过诱变育种或基因工程育种获得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.在发酵过程中，要严格控制温度、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和溶解氧等发酵条件，及时添加必需的营养组分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.若发酵产品是单细胞蛋白，可以在发酵结束后，采用一定方法将产品分离和干燥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cfa106733.choices?pid=0d23d8f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6874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cfa106733?vop=1&amp;pid=0d23d8fa7&amp;color=0,0,0&amp;vtp=1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发酵工程中所用的菌种大多是单一菌种，A错误。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发酵工程是指利用微生物的特定功能，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规模化生产人类所需产品的综合性生物工程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。用于发酵工程的菌种可以从自然界中筛选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，也可以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通过诱变育种或基因工程育种获得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，B正确。在发酵过程中，要严格控制温度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和溶解氧等发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酵条件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，及时添加必需的营养组分，因为发酵条件不仅会影响微生物的繁殖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，还会影响发酵产物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的形成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，C正确。发酵产品不同，分离、提纯的方法不同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，如果发酵产品是微生物细胞本身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单细胞蛋白即此种情况），可采用过滤、沉淀等方法将菌体分离和干燥，D正确。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cfa106733?vop=1&amp;pid=0d23d8f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402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7b2dcabb8?pid=0d23d8fa7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3.（不定项）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[山东菏泽2024高二期中]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青霉菌是生产青霉素的重要工业菌种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。工业上生产青霉素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的发酵工程流程如图所示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7b2dcabb8.bracket?pid=0d23d8fa7&amp;color=0,0,0&amp;vpa=3&amp;vtp=1&amp;bbb=1"/>
          <p:cNvSpPr/>
          <p:nvPr/>
        </p:nvSpPr>
        <p:spPr>
          <a:xfrm>
            <a:off x="6027801" y="14101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5_BD.7_2#7b2dcabb8?pid=0d23d8fa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2344" y="1951677"/>
            <a:ext cx="6693408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7b2dcabb8.choices?pid=0d23d8fa7&amp;color=0,0,0&amp;vtp=1&amp;bbb=1"/>
              <p:cNvSpPr/>
              <p:nvPr/>
            </p:nvSpPr>
            <p:spPr>
              <a:xfrm>
                <a:off x="722376" y="42249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A.制备培养基时，除了添加必要的营养成分外，还需要将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调至酸性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.①②是整个发酵过程的中心环节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.待发酵结束后，采用提取、分离、纯化等方法将菌体分离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.青霉素产量下降可能是③灭菌不彻底，导致杂菌污染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7b2dcabb8.choices?pid=0d23d8f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24977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7b2dcabb8?vop=1&amp;pid=0d23d8fa7&amp;color=0,0,0&amp;vtp=1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青霉菌属于霉菌，制备培养基时，除了添加必要的营养成分外，还需要将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调至酸性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；发酵罐内发酵是整个发酵工程的中心环节，接种之前的过程①②都属于扩大培养，B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待发酵结束后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，采用过滤、沉淀等方法将菌体分离，C错误；过程③需要严格灭菌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，因为杂菌污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染后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，某些杂菌会分泌青霉素酶将青霉素分解掉，导致青霉素产量下降，D正确。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7b2dcabb8?vop=1&amp;pid=0d23d8f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884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8078e4cba?pid=9076cdbfa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4.随着微生物分离纯化技术的建立，微生物纯培养物的获得，灭菌及无菌接种技术的发展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，发酵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技术从传统自然发酵发展为纯种发酵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。发酵工程就是利用微生物的特定功能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，规模化生产对人类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有用的产品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。下列关于发酵工程及其应用的叙述中，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8078e4cba.bracket?pid=9076cdbfa&amp;color=0,0,0&amp;vpa=4&amp;vtp=1"/>
          <p:cNvSpPr/>
          <p:nvPr/>
        </p:nvSpPr>
        <p:spPr>
          <a:xfrm>
            <a:off x="7767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0_2#8078e4cba.choices?pid=9076cdbfa&amp;color=0,0,0&amp;vtp=1&amp;bbb=1"/>
          <p:cNvSpPr/>
          <p:nvPr/>
        </p:nvSpPr>
        <p:spPr>
          <a:xfrm>
            <a:off x="722376" y="23340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A.通过发酵工程获得的单细胞蛋白可作为食品添加剂，也可制成微生物饲料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.啤酒的工业化生产过程中，酒精的产生积累主要在主发酵阶段完成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.微生物农药是利用微生物或其代谢物来防治病虫害的，是生物防治的重要手段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.只有发酵工程的中心环节结束时才需要检测培养液中的微生物数量、产品浓度等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1939</Words>
  <Application>WPS 演示</Application>
  <PresentationFormat>宽屏</PresentationFormat>
  <Paragraphs>85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丁密</cp:lastModifiedBy>
  <cp:revision>4</cp:revision>
  <dcterms:created xsi:type="dcterms:W3CDTF">2025-10-21T12:29:00Z</dcterms:created>
  <dcterms:modified xsi:type="dcterms:W3CDTF">2025-10-23T05:41:52Z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B6D4C710DC1C41A4BDFDCB0D3F1C31C3_12</vt:lpwstr>
  </property>
  <property fmtid="{D5CDD505-2E9C-101B-9397-08002B2CF9AE}" pid="3" name="KSOProductBuildVer">
    <vt:lpwstr>2052-12.1.0.23125</vt:lpwstr>
  </property>
</Properties>
</file>